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3369" autoAdjust="0"/>
  </p:normalViewPr>
  <p:slideViewPr>
    <p:cSldViewPr>
      <p:cViewPr varScale="1">
        <p:scale>
          <a:sx n="87" d="100"/>
          <a:sy n="87" d="100"/>
        </p:scale>
        <p:origin x="149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F00B09-9182-4952-B411-5FD4E7A17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6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7BF1490-5D67-4EDA-9B65-4BE14C430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3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19050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52400"/>
            <a:ext cx="1362102" cy="9422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" r="3430" b="8823"/>
          <a:stretch/>
        </p:blipFill>
        <p:spPr bwMode="auto">
          <a:xfrm>
            <a:off x="7696200" y="1231679"/>
            <a:ext cx="1364999" cy="456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804365"/>
      </p:ext>
    </p:extLst>
  </p:cSld>
  <p:clrMapOvr>
    <a:masterClrMapping/>
  </p:clrMapOvr>
  <p:transition spd="med" advClick="0"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99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80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29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99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52400"/>
            <a:ext cx="1362102" cy="94220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" r="3430" b="8823"/>
          <a:stretch/>
        </p:blipFill>
        <p:spPr bwMode="auto">
          <a:xfrm>
            <a:off x="7696200" y="1231679"/>
            <a:ext cx="1364999" cy="456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16" r:id="rId1"/>
  </p:sldLayoutIdLst>
  <p:transition spd="med" advClick="0" advTm="5000"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DCB95-BD92-40B1-A1A0-741591E4E7A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 advTm="5000">
    <p:random/>
  </p:transition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103474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Shimmer</vt:lpstr>
      <vt:lpstr>PowerPoint Presentation</vt:lpstr>
    </vt:vector>
  </TitlesOfParts>
  <Company>GeoSystems Consultants,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pwoodson</dc:creator>
  <cp:lastModifiedBy>Theresa</cp:lastModifiedBy>
  <cp:revision>248</cp:revision>
  <dcterms:created xsi:type="dcterms:W3CDTF">2005-01-17T15:27:56Z</dcterms:created>
  <dcterms:modified xsi:type="dcterms:W3CDTF">2017-10-06T16:40:52Z</dcterms:modified>
</cp:coreProperties>
</file>